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8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92109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76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7787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774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6291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9473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6163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430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817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3820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39645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23886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815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8749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046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3849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2362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54946B0-D2DB-4851-B67F-CC260567E0E7}" type="datetimeFigureOut">
              <a:rPr lang="ru-RU" smtClean="0"/>
              <a:pPr/>
              <a:t>ср 19.02.25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2C08F9-8903-483A-A0DB-4BD4B3A195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52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3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3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4;&#1090;&#1082;&#1088;&#1099;&#1090;&#1099;&#1081;%20&#1091;&#1088;&#1086;&#1082;%202024%20&#1075;\&#1084;&#1086;&#1076;&#1072;.mp3" TargetMode="External"/><Relationship Id="rId6" Type="http://schemas.microsoft.com/office/2007/relationships/media" Target="file:///C:\Users\&#1084;&#1086;&#1088;&#1076;&#1074;&#1080;&#1085;\Desktop\&#1050;&#1086;&#1085;&#1089;&#1087;&#1077;&#1082;&#1090;&#1099;%20&#1051;&#1077;&#1085;&#1099;\&#1060;&#1080;&#1079;&#1084;&#1080;&#1085;&#1091;&#1090;&#1082;&#1080;\&#1076;&#1080;&#1085;&#1072;&#1084;.&#1092;&#1080;&#1079;&#1084;&#1080;&#1085;&#1091;&#1090;&#1082;&#1080;\&#1084;&#1086;&#1076;&#1072;.mp3" TargetMode="Externa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41.png"/><Relationship Id="rId4" Type="http://schemas.openxmlformats.org/officeDocument/2006/relationships/image" Target="../media/image40.jpe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0553" y="273471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alt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Сложение и вычитание </a:t>
            </a:r>
          </a:p>
          <a:p>
            <a:pPr algn="ctr"/>
            <a:r>
              <a:rPr lang="ru-RU" alt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пределах 10</a:t>
            </a:r>
            <a:r>
              <a:rPr lang="ru-RU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69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00848" y="508366"/>
            <a:ext cx="1740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Речевая зарядка</a:t>
            </a:r>
            <a:endParaRPr lang="ru-RU" dirty="0"/>
          </a:p>
        </p:txBody>
      </p:sp>
      <p:pic>
        <p:nvPicPr>
          <p:cNvPr id="1026" name="Рисунок 11" descr="https://i.pinimg.com/736x/ef/99/ba/ef99ba0ebed849b5cf5039d59cab3719--vintage-clip-style-vint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0475" y="1250732"/>
            <a:ext cx="1288470" cy="112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8" descr="https://ped-kopilka.ru/upload/blogs2/2018/12/44999_71eccaa3774de2667e98fb93ca244dd0.p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8" t="5043" r="-1665" b="-2071"/>
          <a:stretch>
            <a:fillRect/>
          </a:stretch>
        </p:blipFill>
        <p:spPr bwMode="auto">
          <a:xfrm>
            <a:off x="7760159" y="1263104"/>
            <a:ext cx="1408779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554481" y="693032"/>
            <a:ext cx="649224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Н_____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АН____   БАРАН  </a:t>
            </a:r>
            <a:r>
              <a:rPr kumimoji="0" lang="ru-RU" altLang="ru-RU" sz="4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54481" y="1890061"/>
            <a:ext cx="649224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ОН____   СЛОН  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02873" y="7096013"/>
            <a:ext cx="649224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5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4" name="Рисунок 5" descr="https://i3.wp.com/risunci.com/wp-content/uploads/2018/11/4-18.jpg?resize=384%2C384&amp;ssl=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02" t="15886" r="7813" b="20573"/>
          <a:stretch>
            <a:fillRect/>
          </a:stretch>
        </p:blipFill>
        <p:spPr bwMode="auto">
          <a:xfrm>
            <a:off x="6045633" y="4028689"/>
            <a:ext cx="8191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Рисунок 3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45"/>
          <a:stretch>
            <a:fillRect/>
          </a:stretch>
        </p:blipFill>
        <p:spPr bwMode="auto">
          <a:xfrm>
            <a:off x="5824433" y="5182347"/>
            <a:ext cx="2182813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Рисунок 4" descr="https://i3.wp.com/risunci.com/wp-content/uploads/2018/11/4-18.jpg?resize=384%2C384&amp;ssl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02" t="15886" r="7813" b="20573"/>
          <a:stretch>
            <a:fillRect/>
          </a:stretch>
        </p:blipFill>
        <p:spPr bwMode="auto">
          <a:xfrm>
            <a:off x="6877651" y="4938367"/>
            <a:ext cx="693737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Рисунок 1" descr="https://i3.wp.com/risunci.com/wp-content/uploads/2018/11/4-18.jpg?resize=384%2C384&amp;ssl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02" t="15886" r="7813" b="20573"/>
          <a:stretch>
            <a:fillRect/>
          </a:stretch>
        </p:blipFill>
        <p:spPr bwMode="auto">
          <a:xfrm>
            <a:off x="6404274" y="4951764"/>
            <a:ext cx="693738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Рисунок 2" descr="https://i3.wp.com/risunci.com/wp-content/uploads/2018/11/4-18.jpg?resize=384%2C384&amp;ssl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02" t="15886" r="7813" b="20573"/>
          <a:stretch>
            <a:fillRect/>
          </a:stretch>
        </p:blipFill>
        <p:spPr bwMode="auto">
          <a:xfrm>
            <a:off x="7396069" y="4951765"/>
            <a:ext cx="693738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Рисунок 7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5633" y="3032225"/>
            <a:ext cx="971550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900545" y="2391371"/>
            <a:ext cx="520572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Скажи выразительно: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Что на ужин у барана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900545" y="3326007"/>
            <a:ext cx="642457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 барана сено.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 у обезьяны 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 обезьяны бананы.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848241" y="4462341"/>
            <a:ext cx="470879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5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kumimoji="0" lang="ru-RU" altLang="ru-RU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слона </a:t>
            </a:r>
            <a:r>
              <a:rPr kumimoji="0" lang="ru-RU" altLang="ru-RU" sz="3200" b="1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Целый вагон бананов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4974056" y="4854458"/>
            <a:ext cx="3198311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900545" y="49859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775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59" y="485546"/>
            <a:ext cx="11241174" cy="589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00" b="95000" l="10000" r="94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9466" y="4281054"/>
            <a:ext cx="1917468" cy="191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68129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1078" b="44000" l="3029" r="14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" t="6962" r="84618" b="51885"/>
          <a:stretch/>
        </p:blipFill>
        <p:spPr bwMode="auto">
          <a:xfrm>
            <a:off x="1066800" y="896471"/>
            <a:ext cx="627529" cy="96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68129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919" b="43439" l="22326" r="354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6" t="10043" r="64690" b="56020"/>
          <a:stretch/>
        </p:blipFill>
        <p:spPr bwMode="auto">
          <a:xfrm>
            <a:off x="1954668" y="2519084"/>
            <a:ext cx="660932" cy="8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200134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692" b="42534" l="43372" r="552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62" t="7719" r="44115" b="56721"/>
          <a:stretch/>
        </p:blipFill>
        <p:spPr bwMode="auto">
          <a:xfrm>
            <a:off x="3065929" y="4039091"/>
            <a:ext cx="654423" cy="91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54054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955" b="41855" l="61977" r="751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466" t="8784" r="23869" b="56934"/>
          <a:stretch/>
        </p:blipFill>
        <p:spPr bwMode="auto">
          <a:xfrm>
            <a:off x="4258236" y="2456328"/>
            <a:ext cx="794920" cy="95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88614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050" b="41403" l="83721" r="956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55" t="7080" r="3294" b="56082"/>
          <a:stretch/>
        </p:blipFill>
        <p:spPr bwMode="auto">
          <a:xfrm>
            <a:off x="5660719" y="935590"/>
            <a:ext cx="627529" cy="88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54053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Picture backgroun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9729" b="92308" l="3023" r="156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07" t="58185" r="83623" b="5829"/>
          <a:stretch/>
        </p:blipFill>
        <p:spPr bwMode="auto">
          <a:xfrm>
            <a:off x="7001435" y="2456328"/>
            <a:ext cx="684076" cy="93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1464" y="4182204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Picture backgroun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8371" b="91403" l="23023" r="355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21" t="56269" r="63267" b="4552"/>
          <a:stretch/>
        </p:blipFill>
        <p:spPr bwMode="auto">
          <a:xfrm>
            <a:off x="7906871" y="3913192"/>
            <a:ext cx="788894" cy="10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0181" y="4209099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Picture backgroun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7919" b="92308" l="43256" r="566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533" t="55629" r="41708" b="5404"/>
          <a:stretch/>
        </p:blipFill>
        <p:spPr bwMode="auto">
          <a:xfrm>
            <a:off x="9296401" y="5027648"/>
            <a:ext cx="734857" cy="93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7098" y="4154053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Picture backgroun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6335" b="92308" l="63605" r="78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889" t="52223" r="20258" b="5616"/>
          <a:stretch/>
        </p:blipFill>
        <p:spPr bwMode="auto">
          <a:xfrm>
            <a:off x="10235658" y="3673004"/>
            <a:ext cx="833719" cy="10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7098" y="4180056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Picture background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847" b="42939" l="1660" r="149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60" r="83404" b="52675"/>
          <a:stretch/>
        </p:blipFill>
        <p:spPr bwMode="auto">
          <a:xfrm>
            <a:off x="10254638" y="935590"/>
            <a:ext cx="710248" cy="96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Picture backgroun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8597" b="95475" l="83256" r="98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93" t="56269"/>
          <a:stretch/>
        </p:blipFill>
        <p:spPr bwMode="auto">
          <a:xfrm>
            <a:off x="10652518" y="1036838"/>
            <a:ext cx="741624" cy="90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072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-0.33528 -0.4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71" y="-2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-0.2595 -0.254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82" y="-12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0.06393 -0.2486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3" y="-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7.40741E-7 L -0.16914 -0.0303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4" y="-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11111E-6 L 0.0444 -0.4810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-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0.15365 -0.2562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2" y="-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0.23021 -0.03703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25767E-16 L 0.34414 0.1166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1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78 0.00324 L 0.42331 -0.0594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0.4444 -0.48079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4" y="-2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59" y="485546"/>
            <a:ext cx="11241174" cy="589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500" b="95000" l="10000" r="94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9466" y="4281054"/>
            <a:ext cx="1917468" cy="191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2973" y="865873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4203" y="2395630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1630" y="3962457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186" y="2432890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3885" y="882170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1963" y="2381649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6881" y="3899507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3617" y="4958759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1258" y="3717997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72816" y="896471"/>
            <a:ext cx="1083020" cy="107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1078" b="44000" l="3029" r="140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" t="6962" r="84618" b="51885"/>
          <a:stretch/>
        </p:blipFill>
        <p:spPr bwMode="auto">
          <a:xfrm>
            <a:off x="1066800" y="896471"/>
            <a:ext cx="627529" cy="96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Picture backgroun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919" b="43439" l="22326" r="354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6" t="10043" r="64690" b="56020"/>
          <a:stretch/>
        </p:blipFill>
        <p:spPr bwMode="auto">
          <a:xfrm>
            <a:off x="1954668" y="2519084"/>
            <a:ext cx="660932" cy="8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Picture background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692" b="42534" l="43372" r="552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62" t="7719" r="44115" b="56721"/>
          <a:stretch/>
        </p:blipFill>
        <p:spPr bwMode="auto">
          <a:xfrm>
            <a:off x="3065929" y="4039091"/>
            <a:ext cx="654423" cy="91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icture background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955" b="41855" l="61977" r="751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466" t="8784" r="23869" b="56934"/>
          <a:stretch/>
        </p:blipFill>
        <p:spPr bwMode="auto">
          <a:xfrm>
            <a:off x="4258236" y="2456328"/>
            <a:ext cx="794920" cy="95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Picture background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050" b="41403" l="83721" r="956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55" t="7080" r="3294" b="56082"/>
          <a:stretch/>
        </p:blipFill>
        <p:spPr bwMode="auto">
          <a:xfrm>
            <a:off x="5660719" y="935590"/>
            <a:ext cx="627529" cy="88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 descr="Picture background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9729" b="92308" l="3023" r="156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07" t="58185" r="83623" b="5829"/>
          <a:stretch/>
        </p:blipFill>
        <p:spPr bwMode="auto">
          <a:xfrm>
            <a:off x="7001435" y="2456328"/>
            <a:ext cx="684076" cy="93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4" descr="Picture background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8371" b="91403" l="23023" r="355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21" t="56269" r="63267" b="4552"/>
          <a:stretch/>
        </p:blipFill>
        <p:spPr bwMode="auto">
          <a:xfrm>
            <a:off x="7906871" y="3913192"/>
            <a:ext cx="788894" cy="10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6" descr="Picture background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7919" b="92308" l="43256" r="566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533" t="55629" r="41708" b="5404"/>
          <a:stretch/>
        </p:blipFill>
        <p:spPr bwMode="auto">
          <a:xfrm>
            <a:off x="9296401" y="5027648"/>
            <a:ext cx="734857" cy="93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8" descr="Picture background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6335" b="92308" l="63605" r="78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889" t="52223" r="20258" b="5616"/>
          <a:stretch/>
        </p:blipFill>
        <p:spPr bwMode="auto">
          <a:xfrm>
            <a:off x="10235658" y="3673004"/>
            <a:ext cx="833719" cy="10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2" descr="Picture background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847" b="42939" l="1660" r="149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60" r="83404" b="52675"/>
          <a:stretch/>
        </p:blipFill>
        <p:spPr bwMode="auto">
          <a:xfrm>
            <a:off x="10254638" y="935590"/>
            <a:ext cx="710248" cy="96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4" descr="Picture background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58597" b="95475" l="83256" r="980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93" t="56269"/>
          <a:stretch/>
        </p:blipFill>
        <p:spPr bwMode="auto">
          <a:xfrm>
            <a:off x="10652518" y="1036838"/>
            <a:ext cx="741624" cy="90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84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304" y="437216"/>
            <a:ext cx="3869578" cy="2176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2040" y="2545976"/>
            <a:ext cx="2542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СНЕГОПАД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951" y="3399254"/>
            <a:ext cx="3599019" cy="1889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0411" y="5342963"/>
            <a:ext cx="22783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СУГРОБЫ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9248" y="437216"/>
            <a:ext cx="3657600" cy="2206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86399" y="2530115"/>
            <a:ext cx="1966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МЕТЕЛЬ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0768" y="3345031"/>
            <a:ext cx="2994560" cy="1997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368995" y="5342964"/>
            <a:ext cx="2201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ГОЛОЛЁД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2692" y="496550"/>
            <a:ext cx="3219566" cy="2147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910916" y="2530114"/>
            <a:ext cx="1674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9126" y="3345031"/>
            <a:ext cx="2854191" cy="1997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568699" y="5342964"/>
            <a:ext cx="27350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СНЕЖИНКИ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Прямоугольник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3650" y="566738"/>
            <a:ext cx="68707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7" descr="a36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285875"/>
            <a:ext cx="3409950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4" descr="f4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10688" y="4286251"/>
            <a:ext cx="1071562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4" descr="f44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251" y="5357814"/>
            <a:ext cx="1096963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13"/>
          <p:cNvSpPr>
            <a:spLocks noChangeArrowheads="1"/>
          </p:cNvSpPr>
          <p:nvPr/>
        </p:nvSpPr>
        <p:spPr bwMode="auto">
          <a:xfrm>
            <a:off x="1346202" y="1395414"/>
            <a:ext cx="44608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3300"/>
                </a:solidFill>
              </a:rPr>
              <a:t>Мы топаем ногами. 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Топ, топ, топ(ходьба на месте)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Мы хлопаем руками.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 Хлоп, хлоп, хлоп (хлопки в ладоши)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Качаем головой (наклоны головы влево, вправо).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Мы руки поднимаем (руки вверх).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Мы руки опускаем (руки вниз).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Мы руки разведем (руки в стороны)</a:t>
            </a:r>
          </a:p>
          <a:p>
            <a:pPr eaLnBrk="1" hangingPunct="1"/>
            <a:r>
              <a:rPr lang="ru-RU" altLang="ru-RU" sz="2000" b="1" dirty="0">
                <a:solidFill>
                  <a:srgbClr val="003300"/>
                </a:solidFill>
              </a:rPr>
              <a:t>    И побежим кругом (бег на месте).</a:t>
            </a:r>
          </a:p>
        </p:txBody>
      </p:sp>
      <p:pic>
        <p:nvPicPr>
          <p:cNvPr id="9" name="мод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link="rId6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96438" y="6072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46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82"/>
            <a:ext cx="1219766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2214" cy="319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6800" y="988675"/>
            <a:ext cx="4105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катке было 5 человек.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6800" y="2097741"/>
            <a:ext cx="5144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стало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катке?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2214" y="2899740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76800" y="357725"/>
            <a:ext cx="1439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989" y="3314528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-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0989" y="3899303"/>
            <a:ext cx="1988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Пришли -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5387" y="3305216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ч.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04109" y="3847928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ч.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76800" y="1536874"/>
            <a:ext cx="3948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Пришли ещё 4 человека.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0989" y="4474766"/>
            <a:ext cx="1576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44999" y="4423391"/>
            <a:ext cx="801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ч.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0771" y="4796118"/>
            <a:ext cx="1900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0989" y="537623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9349" y="5372703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9199" y="536916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64346" y="5376237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5849" y="535106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27210" y="5349172"/>
            <a:ext cx="663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6003" y="6036695"/>
            <a:ext cx="1383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64346" y="6041952"/>
            <a:ext cx="1682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катке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38163" y="6026679"/>
            <a:ext cx="1148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71496" y="601517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82406" y="6036692"/>
            <a:ext cx="1660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97740"/>
            <a:ext cx="4782214" cy="1285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097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  <p:bldP spid="25" grpId="0"/>
      <p:bldP spid="26" grpId="0"/>
      <p:bldP spid="9" grpId="0"/>
      <p:bldP spid="29" grpId="0"/>
      <p:bldP spid="30" grpId="0"/>
      <p:bldP spid="10" grpId="0"/>
      <p:bldP spid="33" grpId="0"/>
      <p:bldP spid="35" grpId="0"/>
      <p:bldP spid="36" grpId="0"/>
      <p:bldP spid="37" grpId="0"/>
      <p:bldP spid="40" grpId="0"/>
      <p:bldP spid="41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82"/>
            <a:ext cx="1219766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271" t="14848" r="18876" b="14367"/>
          <a:stretch/>
        </p:blipFill>
        <p:spPr bwMode="auto">
          <a:xfrm>
            <a:off x="0" y="860454"/>
            <a:ext cx="2671482" cy="5706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6" t="25633" r="63140" b="14563"/>
          <a:stretch/>
        </p:blipFill>
        <p:spPr bwMode="auto">
          <a:xfrm>
            <a:off x="6346646" y="959675"/>
            <a:ext cx="2492188" cy="550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152" b="9254"/>
          <a:stretch/>
        </p:blipFill>
        <p:spPr bwMode="auto">
          <a:xfrm>
            <a:off x="9179858" y="959675"/>
            <a:ext cx="2922494" cy="551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571" b="97004" l="149" r="9896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401" y="869577"/>
            <a:ext cx="1796893" cy="179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03" t="24516" r="13217" b="26544"/>
          <a:stretch/>
        </p:blipFill>
        <p:spPr bwMode="auto">
          <a:xfrm>
            <a:off x="10001908" y="5895436"/>
            <a:ext cx="1223877" cy="58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Picture background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889" b="90832" l="58512" r="971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984" t="2988" r="1891" b="2896"/>
          <a:stretch/>
        </p:blipFill>
        <p:spPr bwMode="auto">
          <a:xfrm>
            <a:off x="2701125" y="730362"/>
            <a:ext cx="3645521" cy="573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174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24400" y="34155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3222" y="3600219"/>
            <a:ext cx="50292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3722" y="1351429"/>
            <a:ext cx="46482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880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TM02900743[[fn=Натуральные материалы]]</Template>
  <TotalTime>257</TotalTime>
  <Words>128</Words>
  <Application>Microsoft Office PowerPoint</Application>
  <PresentationFormat>Произвольный</PresentationFormat>
  <Paragraphs>54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Натуральные материалы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мордвин</dc:creator>
  <cp:lastModifiedBy>User</cp:lastModifiedBy>
  <cp:revision>26</cp:revision>
  <dcterms:created xsi:type="dcterms:W3CDTF">2024-12-14T18:12:48Z</dcterms:created>
  <dcterms:modified xsi:type="dcterms:W3CDTF">2025-02-19T07:28:34Z</dcterms:modified>
</cp:coreProperties>
</file>